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9" r:id="rId2"/>
    <p:sldId id="258" r:id="rId3"/>
    <p:sldId id="259" r:id="rId4"/>
    <p:sldId id="285" r:id="rId5"/>
    <p:sldId id="260" r:id="rId6"/>
    <p:sldId id="282" r:id="rId7"/>
    <p:sldId id="286" r:id="rId8"/>
    <p:sldId id="262" r:id="rId9"/>
    <p:sldId id="284" r:id="rId10"/>
    <p:sldId id="264" r:id="rId11"/>
    <p:sldId id="263" r:id="rId12"/>
    <p:sldId id="287" r:id="rId13"/>
    <p:sldId id="267" r:id="rId14"/>
    <p:sldId id="266" r:id="rId15"/>
    <p:sldId id="268" r:id="rId16"/>
    <p:sldId id="269" r:id="rId17"/>
    <p:sldId id="270" r:id="rId18"/>
    <p:sldId id="271" r:id="rId19"/>
    <p:sldId id="273" r:id="rId20"/>
    <p:sldId id="281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5x59SLiPuykyC8liyaHEDrn3F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CB8244-4105-4426-B7B6-57C64413A356}" v="23" dt="2024-09-20T10:07:45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72" autoAdjust="0"/>
  </p:normalViewPr>
  <p:slideViewPr>
    <p:cSldViewPr snapToGrid="0">
      <p:cViewPr>
        <p:scale>
          <a:sx n="110" d="100"/>
          <a:sy n="110" d="100"/>
        </p:scale>
        <p:origin x="490" y="6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4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r Zucker" userId="333c01c0-069d-4d7a-8f0a-0cc72720e33b" providerId="ADAL" clId="{DCCB8244-4105-4426-B7B6-57C64413A356}"/>
    <pc:docChg chg="undo custSel modSld sldOrd">
      <pc:chgData name="Lior Zucker" userId="333c01c0-069d-4d7a-8f0a-0cc72720e33b" providerId="ADAL" clId="{DCCB8244-4105-4426-B7B6-57C64413A356}" dt="2024-09-21T16:27:43.832" v="860" actId="20577"/>
      <pc:docMkLst>
        <pc:docMk/>
      </pc:docMkLst>
      <pc:sldChg chg="modSp mod">
        <pc:chgData name="Lior Zucker" userId="333c01c0-069d-4d7a-8f0a-0cc72720e33b" providerId="ADAL" clId="{DCCB8244-4105-4426-B7B6-57C64413A356}" dt="2024-09-20T09:22:37.523" v="665" actId="403"/>
        <pc:sldMkLst>
          <pc:docMk/>
          <pc:sldMk cId="0" sldId="258"/>
        </pc:sldMkLst>
        <pc:spChg chg="mod">
          <ac:chgData name="Lior Zucker" userId="333c01c0-069d-4d7a-8f0a-0cc72720e33b" providerId="ADAL" clId="{DCCB8244-4105-4426-B7B6-57C64413A356}" dt="2024-09-20T09:21:46.102" v="651" actId="20577"/>
          <ac:spMkLst>
            <pc:docMk/>
            <pc:sldMk cId="0" sldId="258"/>
            <ac:spMk id="70" creationId="{00000000-0000-0000-0000-000000000000}"/>
          </ac:spMkLst>
        </pc:spChg>
        <pc:spChg chg="mod">
          <ac:chgData name="Lior Zucker" userId="333c01c0-069d-4d7a-8f0a-0cc72720e33b" providerId="ADAL" clId="{DCCB8244-4105-4426-B7B6-57C64413A356}" dt="2024-09-20T09:20:31.050" v="641" actId="1076"/>
          <ac:spMkLst>
            <pc:docMk/>
            <pc:sldMk cId="0" sldId="258"/>
            <ac:spMk id="72" creationId="{00000000-0000-0000-0000-000000000000}"/>
          </ac:spMkLst>
        </pc:spChg>
        <pc:spChg chg="mod">
          <ac:chgData name="Lior Zucker" userId="333c01c0-069d-4d7a-8f0a-0cc72720e33b" providerId="ADAL" clId="{DCCB8244-4105-4426-B7B6-57C64413A356}" dt="2024-09-20T09:20:23.749" v="639" actId="122"/>
          <ac:spMkLst>
            <pc:docMk/>
            <pc:sldMk cId="0" sldId="258"/>
            <ac:spMk id="73" creationId="{00000000-0000-0000-0000-000000000000}"/>
          </ac:spMkLst>
        </pc:spChg>
        <pc:spChg chg="mod">
          <ac:chgData name="Lior Zucker" userId="333c01c0-069d-4d7a-8f0a-0cc72720e33b" providerId="ADAL" clId="{DCCB8244-4105-4426-B7B6-57C64413A356}" dt="2024-09-20T09:22:37.523" v="665" actId="403"/>
          <ac:spMkLst>
            <pc:docMk/>
            <pc:sldMk cId="0" sldId="258"/>
            <ac:spMk id="77" creationId="{00000000-0000-0000-0000-000000000000}"/>
          </ac:spMkLst>
        </pc:spChg>
        <pc:picChg chg="mod">
          <ac:chgData name="Lior Zucker" userId="333c01c0-069d-4d7a-8f0a-0cc72720e33b" providerId="ADAL" clId="{DCCB8244-4105-4426-B7B6-57C64413A356}" dt="2024-09-20T09:20:32.583" v="643" actId="1076"/>
          <ac:picMkLst>
            <pc:docMk/>
            <pc:sldMk cId="0" sldId="258"/>
            <ac:picMk id="76" creationId="{00000000-0000-0000-0000-000000000000}"/>
          </ac:picMkLst>
        </pc:picChg>
      </pc:sldChg>
      <pc:sldChg chg="addSp delSp modSp mod">
        <pc:chgData name="Lior Zucker" userId="333c01c0-069d-4d7a-8f0a-0cc72720e33b" providerId="ADAL" clId="{DCCB8244-4105-4426-B7B6-57C64413A356}" dt="2024-09-20T09:24:08.857" v="706" actId="122"/>
        <pc:sldMkLst>
          <pc:docMk/>
          <pc:sldMk cId="0" sldId="259"/>
        </pc:sldMkLst>
        <pc:spChg chg="add mod">
          <ac:chgData name="Lior Zucker" userId="333c01c0-069d-4d7a-8f0a-0cc72720e33b" providerId="ADAL" clId="{DCCB8244-4105-4426-B7B6-57C64413A356}" dt="2024-09-20T09:22:46.229" v="666"/>
          <ac:spMkLst>
            <pc:docMk/>
            <pc:sldMk cId="0" sldId="259"/>
            <ac:spMk id="2" creationId="{B92442A1-6411-A044-CA7A-AA7A8ABBC399}"/>
          </ac:spMkLst>
        </pc:spChg>
        <pc:spChg chg="add mod">
          <ac:chgData name="Lior Zucker" userId="333c01c0-069d-4d7a-8f0a-0cc72720e33b" providerId="ADAL" clId="{DCCB8244-4105-4426-B7B6-57C64413A356}" dt="2024-09-20T09:23:56.537" v="704" actId="13926"/>
          <ac:spMkLst>
            <pc:docMk/>
            <pc:sldMk cId="0" sldId="259"/>
            <ac:spMk id="5" creationId="{7FFCCB3B-72B1-A0DF-3228-D668E362F53B}"/>
          </ac:spMkLst>
        </pc:spChg>
        <pc:spChg chg="del">
          <ac:chgData name="Lior Zucker" userId="333c01c0-069d-4d7a-8f0a-0cc72720e33b" providerId="ADAL" clId="{DCCB8244-4105-4426-B7B6-57C64413A356}" dt="2024-09-20T09:22:48.725" v="667" actId="478"/>
          <ac:spMkLst>
            <pc:docMk/>
            <pc:sldMk cId="0" sldId="259"/>
            <ac:spMk id="6" creationId="{3FCD02D3-8A71-1BD1-FD4D-87C32883FE7D}"/>
          </ac:spMkLst>
        </pc:spChg>
        <pc:spChg chg="mod">
          <ac:chgData name="Lior Zucker" userId="333c01c0-069d-4d7a-8f0a-0cc72720e33b" providerId="ADAL" clId="{DCCB8244-4105-4426-B7B6-57C64413A356}" dt="2024-09-20T09:24:08.857" v="706" actId="122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Lior Zucker" userId="333c01c0-069d-4d7a-8f0a-0cc72720e33b" providerId="ADAL" clId="{DCCB8244-4105-4426-B7B6-57C64413A356}" dt="2024-09-20T09:24:25.065" v="709" actId="122"/>
        <pc:sldMkLst>
          <pc:docMk/>
          <pc:sldMk cId="0" sldId="260"/>
        </pc:sldMkLst>
        <pc:spChg chg="add mod">
          <ac:chgData name="Lior Zucker" userId="333c01c0-069d-4d7a-8f0a-0cc72720e33b" providerId="ADAL" clId="{DCCB8244-4105-4426-B7B6-57C64413A356}" dt="2024-09-20T09:24:20.847" v="708" actId="13926"/>
          <ac:spMkLst>
            <pc:docMk/>
            <pc:sldMk cId="0" sldId="260"/>
            <ac:spMk id="3" creationId="{D9AB5BAF-9865-78E3-E8DB-351A5B1D2E28}"/>
          </ac:spMkLst>
        </pc:spChg>
        <pc:spChg chg="del">
          <ac:chgData name="Lior Zucker" userId="333c01c0-069d-4d7a-8f0a-0cc72720e33b" providerId="ADAL" clId="{DCCB8244-4105-4426-B7B6-57C64413A356}" dt="2024-09-20T09:22:56.977" v="673" actId="478"/>
          <ac:spMkLst>
            <pc:docMk/>
            <pc:sldMk cId="0" sldId="260"/>
            <ac:spMk id="4" creationId="{D8E04579-F5F6-4527-CCA9-6AE1C87C185E}"/>
          </ac:spMkLst>
        </pc:spChg>
        <pc:spChg chg="mod">
          <ac:chgData name="Lior Zucker" userId="333c01c0-069d-4d7a-8f0a-0cc72720e33b" providerId="ADAL" clId="{DCCB8244-4105-4426-B7B6-57C64413A356}" dt="2024-09-20T09:24:25.065" v="709" actId="122"/>
          <ac:spMkLst>
            <pc:docMk/>
            <pc:sldMk cId="0" sldId="260"/>
            <ac:spMk id="100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5:03.739" v="799" actId="20577"/>
        <pc:sldMkLst>
          <pc:docMk/>
          <pc:sldMk cId="0" sldId="262"/>
        </pc:sldMkLst>
        <pc:spChg chg="add mod">
          <ac:chgData name="Lior Zucker" userId="333c01c0-069d-4d7a-8f0a-0cc72720e33b" providerId="ADAL" clId="{DCCB8244-4105-4426-B7B6-57C64413A356}" dt="2024-09-20T09:24:49.773" v="714" actId="13926"/>
          <ac:spMkLst>
            <pc:docMk/>
            <pc:sldMk cId="0" sldId="262"/>
            <ac:spMk id="2" creationId="{707141EC-A686-8FB2-C5BE-D962866CFFDF}"/>
          </ac:spMkLst>
        </pc:spChg>
        <pc:spChg chg="del">
          <ac:chgData name="Lior Zucker" userId="333c01c0-069d-4d7a-8f0a-0cc72720e33b" providerId="ADAL" clId="{DCCB8244-4105-4426-B7B6-57C64413A356}" dt="2024-09-20T09:23:06.134" v="679" actId="478"/>
          <ac:spMkLst>
            <pc:docMk/>
            <pc:sldMk cId="0" sldId="262"/>
            <ac:spMk id="4" creationId="{FEE92B5E-AC94-E1E6-4296-BF4A3295CDD1}"/>
          </ac:spMkLst>
        </pc:spChg>
        <pc:spChg chg="mod">
          <ac:chgData name="Lior Zucker" userId="333c01c0-069d-4d7a-8f0a-0cc72720e33b" providerId="ADAL" clId="{DCCB8244-4105-4426-B7B6-57C64413A356}" dt="2024-09-20T09:24:53.865" v="715" actId="122"/>
          <ac:spMkLst>
            <pc:docMk/>
            <pc:sldMk cId="0" sldId="262"/>
            <ac:spMk id="124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4:52.151" v="798" actId="20577"/>
        <pc:sldMkLst>
          <pc:docMk/>
          <pc:sldMk cId="0" sldId="263"/>
        </pc:sldMkLst>
        <pc:spChg chg="add mod">
          <ac:chgData name="Lior Zucker" userId="333c01c0-069d-4d7a-8f0a-0cc72720e33b" providerId="ADAL" clId="{DCCB8244-4105-4426-B7B6-57C64413A356}" dt="2024-09-20T09:25:16.703" v="720" actId="13926"/>
          <ac:spMkLst>
            <pc:docMk/>
            <pc:sldMk cId="0" sldId="263"/>
            <ac:spMk id="2" creationId="{1DB65DD5-DC6E-5C00-2FB6-13A5283C4E00}"/>
          </ac:spMkLst>
        </pc:spChg>
        <pc:spChg chg="del">
          <ac:chgData name="Lior Zucker" userId="333c01c0-069d-4d7a-8f0a-0cc72720e33b" providerId="ADAL" clId="{DCCB8244-4105-4426-B7B6-57C64413A356}" dt="2024-09-20T09:23:18.287" v="685" actId="478"/>
          <ac:spMkLst>
            <pc:docMk/>
            <pc:sldMk cId="0" sldId="263"/>
            <ac:spMk id="3" creationId="{85D4865B-D30B-1854-2480-30F7125901EC}"/>
          </ac:spMkLst>
        </pc:spChg>
        <pc:spChg chg="mod">
          <ac:chgData name="Lior Zucker" userId="333c01c0-069d-4d7a-8f0a-0cc72720e33b" providerId="ADAL" clId="{DCCB8244-4105-4426-B7B6-57C64413A356}" dt="2024-09-20T09:25:19.099" v="721" actId="122"/>
          <ac:spMkLst>
            <pc:docMk/>
            <pc:sldMk cId="0" sldId="263"/>
            <ac:spMk id="137" creationId="{00000000-0000-0000-0000-000000000000}"/>
          </ac:spMkLst>
        </pc:spChg>
      </pc:sldChg>
      <pc:sldChg chg="addSp delSp modSp mod ord modNotesTx">
        <pc:chgData name="Lior Zucker" userId="333c01c0-069d-4d7a-8f0a-0cc72720e33b" providerId="ADAL" clId="{DCCB8244-4105-4426-B7B6-57C64413A356}" dt="2024-09-21T16:23:48.473" v="796" actId="20577"/>
        <pc:sldMkLst>
          <pc:docMk/>
          <pc:sldMk cId="0" sldId="264"/>
        </pc:sldMkLst>
        <pc:spChg chg="add mod">
          <ac:chgData name="Lior Zucker" userId="333c01c0-069d-4d7a-8f0a-0cc72720e33b" providerId="ADAL" clId="{DCCB8244-4105-4426-B7B6-57C64413A356}" dt="2024-09-20T09:25:08.150" v="718" actId="13926"/>
          <ac:spMkLst>
            <pc:docMk/>
            <pc:sldMk cId="0" sldId="264"/>
            <ac:spMk id="2" creationId="{25DA0B1E-8CFF-070C-7D94-F67C3C9971D7}"/>
          </ac:spMkLst>
        </pc:spChg>
        <pc:spChg chg="del">
          <ac:chgData name="Lior Zucker" userId="333c01c0-069d-4d7a-8f0a-0cc72720e33b" providerId="ADAL" clId="{DCCB8244-4105-4426-B7B6-57C64413A356}" dt="2024-09-20T09:23:12.690" v="683" actId="478"/>
          <ac:spMkLst>
            <pc:docMk/>
            <pc:sldMk cId="0" sldId="264"/>
            <ac:spMk id="4" creationId="{B7594389-D17A-2916-EE34-A8F99D11149F}"/>
          </ac:spMkLst>
        </pc:spChg>
        <pc:spChg chg="mod">
          <ac:chgData name="Lior Zucker" userId="333c01c0-069d-4d7a-8f0a-0cc72720e33b" providerId="ADAL" clId="{DCCB8244-4105-4426-B7B6-57C64413A356}" dt="2024-09-20T09:25:10.768" v="719" actId="122"/>
          <ac:spMkLst>
            <pc:docMk/>
            <pc:sldMk cId="0" sldId="264"/>
            <ac:spMk id="149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6:10.021" v="808" actId="1076"/>
        <pc:sldMkLst>
          <pc:docMk/>
          <pc:sldMk cId="0" sldId="266"/>
        </pc:sldMkLst>
        <pc:spChg chg="add mod">
          <ac:chgData name="Lior Zucker" userId="333c01c0-069d-4d7a-8f0a-0cc72720e33b" providerId="ADAL" clId="{DCCB8244-4105-4426-B7B6-57C64413A356}" dt="2024-09-20T09:25:40.670" v="727" actId="13926"/>
          <ac:spMkLst>
            <pc:docMk/>
            <pc:sldMk cId="0" sldId="266"/>
            <ac:spMk id="2" creationId="{EC4F63CB-8286-1F7C-6F0A-74CFD13AC5E0}"/>
          </ac:spMkLst>
        </pc:spChg>
        <pc:spChg chg="mod">
          <ac:chgData name="Lior Zucker" userId="333c01c0-069d-4d7a-8f0a-0cc72720e33b" providerId="ADAL" clId="{DCCB8244-4105-4426-B7B6-57C64413A356}" dt="2024-09-20T10:04:18.007" v="764" actId="20577"/>
          <ac:spMkLst>
            <pc:docMk/>
            <pc:sldMk cId="0" sldId="266"/>
            <ac:spMk id="3" creationId="{6CAAA587-1806-208C-D8FC-5F3FA35B8B8C}"/>
          </ac:spMkLst>
        </pc:spChg>
        <pc:spChg chg="del">
          <ac:chgData name="Lior Zucker" userId="333c01c0-069d-4d7a-8f0a-0cc72720e33b" providerId="ADAL" clId="{DCCB8244-4105-4426-B7B6-57C64413A356}" dt="2024-09-20T09:23:27.079" v="691" actId="478"/>
          <ac:spMkLst>
            <pc:docMk/>
            <pc:sldMk cId="0" sldId="266"/>
            <ac:spMk id="5" creationId="{44D63CBC-606F-E0CB-C446-F568CEFDB011}"/>
          </ac:spMkLst>
        </pc:spChg>
        <pc:spChg chg="mod">
          <ac:chgData name="Lior Zucker" userId="333c01c0-069d-4d7a-8f0a-0cc72720e33b" providerId="ADAL" clId="{DCCB8244-4105-4426-B7B6-57C64413A356}" dt="2024-09-20T09:25:38.005" v="726" actId="122"/>
          <ac:spMkLst>
            <pc:docMk/>
            <pc:sldMk cId="0" sldId="266"/>
            <ac:spMk id="173" creationId="{00000000-0000-0000-0000-000000000000}"/>
          </ac:spMkLst>
        </pc:spChg>
        <pc:picChg chg="mod">
          <ac:chgData name="Lior Zucker" userId="333c01c0-069d-4d7a-8f0a-0cc72720e33b" providerId="ADAL" clId="{DCCB8244-4105-4426-B7B6-57C64413A356}" dt="2024-09-21T16:26:10.021" v="808" actId="1076"/>
          <ac:picMkLst>
            <pc:docMk/>
            <pc:sldMk cId="0" sldId="266"/>
            <ac:picMk id="4" creationId="{A55E1ACF-2D2F-3E43-9DF6-6394C385895B}"/>
          </ac:picMkLst>
        </pc:picChg>
      </pc:sldChg>
      <pc:sldChg chg="addSp delSp modSp mod modNotesTx">
        <pc:chgData name="Lior Zucker" userId="333c01c0-069d-4d7a-8f0a-0cc72720e33b" providerId="ADAL" clId="{DCCB8244-4105-4426-B7B6-57C64413A356}" dt="2024-09-21T16:25:15.420" v="802" actId="20577"/>
        <pc:sldMkLst>
          <pc:docMk/>
          <pc:sldMk cId="0" sldId="267"/>
        </pc:sldMkLst>
        <pc:spChg chg="add mod">
          <ac:chgData name="Lior Zucker" userId="333c01c0-069d-4d7a-8f0a-0cc72720e33b" providerId="ADAL" clId="{DCCB8244-4105-4426-B7B6-57C64413A356}" dt="2024-09-20T09:25:32.377" v="724" actId="13926"/>
          <ac:spMkLst>
            <pc:docMk/>
            <pc:sldMk cId="0" sldId="267"/>
            <ac:spMk id="2" creationId="{BB4188C9-1513-3FAE-D7F8-E86340BAE01E}"/>
          </ac:spMkLst>
        </pc:spChg>
        <pc:spChg chg="del">
          <ac:chgData name="Lior Zucker" userId="333c01c0-069d-4d7a-8f0a-0cc72720e33b" providerId="ADAL" clId="{DCCB8244-4105-4426-B7B6-57C64413A356}" dt="2024-09-20T09:23:24.405" v="689" actId="478"/>
          <ac:spMkLst>
            <pc:docMk/>
            <pc:sldMk cId="0" sldId="267"/>
            <ac:spMk id="6" creationId="{96529025-8C4A-8E40-E496-F23D65052214}"/>
          </ac:spMkLst>
        </pc:spChg>
        <pc:spChg chg="mod">
          <ac:chgData name="Lior Zucker" userId="333c01c0-069d-4d7a-8f0a-0cc72720e33b" providerId="ADAL" clId="{DCCB8244-4105-4426-B7B6-57C64413A356}" dt="2024-09-20T09:25:34.982" v="725" actId="122"/>
          <ac:spMkLst>
            <pc:docMk/>
            <pc:sldMk cId="0" sldId="267"/>
            <ac:spMk id="184" creationId="{00000000-0000-0000-0000-000000000000}"/>
          </ac:spMkLst>
        </pc:spChg>
      </pc:sldChg>
      <pc:sldChg chg="addSp delSp modSp mod">
        <pc:chgData name="Lior Zucker" userId="333c01c0-069d-4d7a-8f0a-0cc72720e33b" providerId="ADAL" clId="{DCCB8244-4105-4426-B7B6-57C64413A356}" dt="2024-09-20T09:25:47.327" v="729" actId="122"/>
        <pc:sldMkLst>
          <pc:docMk/>
          <pc:sldMk cId="0" sldId="268"/>
        </pc:sldMkLst>
        <pc:spChg chg="del">
          <ac:chgData name="Lior Zucker" userId="333c01c0-069d-4d7a-8f0a-0cc72720e33b" providerId="ADAL" clId="{DCCB8244-4105-4426-B7B6-57C64413A356}" dt="2024-09-20T09:23:29.920" v="693" actId="478"/>
          <ac:spMkLst>
            <pc:docMk/>
            <pc:sldMk cId="0" sldId="268"/>
            <ac:spMk id="3" creationId="{0AC7D288-F269-DEBA-DB69-287A969B2793}"/>
          </ac:spMkLst>
        </pc:spChg>
        <pc:spChg chg="add mod">
          <ac:chgData name="Lior Zucker" userId="333c01c0-069d-4d7a-8f0a-0cc72720e33b" providerId="ADAL" clId="{DCCB8244-4105-4426-B7B6-57C64413A356}" dt="2024-09-20T09:25:44.736" v="728" actId="13926"/>
          <ac:spMkLst>
            <pc:docMk/>
            <pc:sldMk cId="0" sldId="268"/>
            <ac:spMk id="4" creationId="{F32AD805-3AF9-F99C-6CF4-EE9494BE1FD0}"/>
          </ac:spMkLst>
        </pc:spChg>
        <pc:spChg chg="mod">
          <ac:chgData name="Lior Zucker" userId="333c01c0-069d-4d7a-8f0a-0cc72720e33b" providerId="ADAL" clId="{DCCB8244-4105-4426-B7B6-57C64413A356}" dt="2024-09-20T09:25:47.327" v="729" actId="122"/>
          <ac:spMkLst>
            <pc:docMk/>
            <pc:sldMk cId="0" sldId="268"/>
            <ac:spMk id="197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7:43.832" v="860" actId="20577"/>
        <pc:sldMkLst>
          <pc:docMk/>
          <pc:sldMk cId="0" sldId="269"/>
        </pc:sldMkLst>
        <pc:spChg chg="add mod">
          <ac:chgData name="Lior Zucker" userId="333c01c0-069d-4d7a-8f0a-0cc72720e33b" providerId="ADAL" clId="{DCCB8244-4105-4426-B7B6-57C64413A356}" dt="2024-09-20T09:25:55.500" v="731" actId="13926"/>
          <ac:spMkLst>
            <pc:docMk/>
            <pc:sldMk cId="0" sldId="269"/>
            <ac:spMk id="3" creationId="{BA77750D-684E-D2F1-0B38-287655168190}"/>
          </ac:spMkLst>
        </pc:spChg>
        <pc:spChg chg="mod">
          <ac:chgData name="Lior Zucker" userId="333c01c0-069d-4d7a-8f0a-0cc72720e33b" providerId="ADAL" clId="{DCCB8244-4105-4426-B7B6-57C64413A356}" dt="2024-09-21T16:27:43.832" v="860" actId="20577"/>
          <ac:spMkLst>
            <pc:docMk/>
            <pc:sldMk cId="0" sldId="269"/>
            <ac:spMk id="8" creationId="{A9F242F6-0586-D2F5-9DE3-0B7777D5F97F}"/>
          </ac:spMkLst>
        </pc:spChg>
        <pc:spChg chg="del">
          <ac:chgData name="Lior Zucker" userId="333c01c0-069d-4d7a-8f0a-0cc72720e33b" providerId="ADAL" clId="{DCCB8244-4105-4426-B7B6-57C64413A356}" dt="2024-09-20T09:23:32.328" v="695" actId="478"/>
          <ac:spMkLst>
            <pc:docMk/>
            <pc:sldMk cId="0" sldId="269"/>
            <ac:spMk id="10" creationId="{A86699B7-A954-6B4E-86D9-9D9799754184}"/>
          </ac:spMkLst>
        </pc:spChg>
        <pc:spChg chg="mod">
          <ac:chgData name="Lior Zucker" userId="333c01c0-069d-4d7a-8f0a-0cc72720e33b" providerId="ADAL" clId="{DCCB8244-4105-4426-B7B6-57C64413A356}" dt="2024-09-20T09:25:51.349" v="730" actId="122"/>
          <ac:spMkLst>
            <pc:docMk/>
            <pc:sldMk cId="0" sldId="269"/>
            <ac:spMk id="210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5:25.486" v="805" actId="20577"/>
        <pc:sldMkLst>
          <pc:docMk/>
          <pc:sldMk cId="0" sldId="270"/>
        </pc:sldMkLst>
        <pc:spChg chg="add mod">
          <ac:chgData name="Lior Zucker" userId="333c01c0-069d-4d7a-8f0a-0cc72720e33b" providerId="ADAL" clId="{DCCB8244-4105-4426-B7B6-57C64413A356}" dt="2024-09-20T09:26:02.208" v="732" actId="13926"/>
          <ac:spMkLst>
            <pc:docMk/>
            <pc:sldMk cId="0" sldId="270"/>
            <ac:spMk id="2" creationId="{F93844C9-223B-C3D1-F512-7E3186E86830}"/>
          </ac:spMkLst>
        </pc:spChg>
        <pc:spChg chg="del">
          <ac:chgData name="Lior Zucker" userId="333c01c0-069d-4d7a-8f0a-0cc72720e33b" providerId="ADAL" clId="{DCCB8244-4105-4426-B7B6-57C64413A356}" dt="2024-09-20T09:23:39.463" v="697" actId="478"/>
          <ac:spMkLst>
            <pc:docMk/>
            <pc:sldMk cId="0" sldId="270"/>
            <ac:spMk id="5" creationId="{C9DB6EA4-B3B7-2132-E3E1-FC6D2EC34B3D}"/>
          </ac:spMkLst>
        </pc:spChg>
        <pc:spChg chg="mod">
          <ac:chgData name="Lior Zucker" userId="333c01c0-069d-4d7a-8f0a-0cc72720e33b" providerId="ADAL" clId="{DCCB8244-4105-4426-B7B6-57C64413A356}" dt="2024-09-20T09:26:04.578" v="733" actId="122"/>
          <ac:spMkLst>
            <pc:docMk/>
            <pc:sldMk cId="0" sldId="270"/>
            <ac:spMk id="222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5:27.643" v="806" actId="20577"/>
        <pc:sldMkLst>
          <pc:docMk/>
          <pc:sldMk cId="0" sldId="271"/>
        </pc:sldMkLst>
        <pc:spChg chg="add mod">
          <ac:chgData name="Lior Zucker" userId="333c01c0-069d-4d7a-8f0a-0cc72720e33b" providerId="ADAL" clId="{DCCB8244-4105-4426-B7B6-57C64413A356}" dt="2024-09-20T09:26:08.186" v="734" actId="13926"/>
          <ac:spMkLst>
            <pc:docMk/>
            <pc:sldMk cId="0" sldId="271"/>
            <ac:spMk id="2" creationId="{5E2978A2-9FFA-7D67-28D4-CF521037519D}"/>
          </ac:spMkLst>
        </pc:spChg>
        <pc:spChg chg="del">
          <ac:chgData name="Lior Zucker" userId="333c01c0-069d-4d7a-8f0a-0cc72720e33b" providerId="ADAL" clId="{DCCB8244-4105-4426-B7B6-57C64413A356}" dt="2024-09-20T09:23:42.729" v="699" actId="478"/>
          <ac:spMkLst>
            <pc:docMk/>
            <pc:sldMk cId="0" sldId="271"/>
            <ac:spMk id="4" creationId="{C6A9E19C-A2F9-0A9D-F573-CADC1C76998F}"/>
          </ac:spMkLst>
        </pc:spChg>
        <pc:spChg chg="mod">
          <ac:chgData name="Lior Zucker" userId="333c01c0-069d-4d7a-8f0a-0cc72720e33b" providerId="ADAL" clId="{DCCB8244-4105-4426-B7B6-57C64413A356}" dt="2024-09-20T09:26:10.752" v="735" actId="122"/>
          <ac:spMkLst>
            <pc:docMk/>
            <pc:sldMk cId="0" sldId="271"/>
            <ac:spMk id="234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5:30.790" v="807" actId="20577"/>
        <pc:sldMkLst>
          <pc:docMk/>
          <pc:sldMk cId="0" sldId="273"/>
        </pc:sldMkLst>
        <pc:spChg chg="add mod">
          <ac:chgData name="Lior Zucker" userId="333c01c0-069d-4d7a-8f0a-0cc72720e33b" providerId="ADAL" clId="{DCCB8244-4105-4426-B7B6-57C64413A356}" dt="2024-09-20T09:26:16.898" v="737" actId="13926"/>
          <ac:spMkLst>
            <pc:docMk/>
            <pc:sldMk cId="0" sldId="273"/>
            <ac:spMk id="2" creationId="{ED600C63-D1B9-E61A-50A7-12205D84131F}"/>
          </ac:spMkLst>
        </pc:spChg>
        <pc:spChg chg="mod">
          <ac:chgData name="Lior Zucker" userId="333c01c0-069d-4d7a-8f0a-0cc72720e33b" providerId="ADAL" clId="{DCCB8244-4105-4426-B7B6-57C64413A356}" dt="2024-09-20T09:10:47.595" v="538" actId="1076"/>
          <ac:spMkLst>
            <pc:docMk/>
            <pc:sldMk cId="0" sldId="273"/>
            <ac:spMk id="3" creationId="{9A621ECF-487D-5569-7324-93892BDE4BDA}"/>
          </ac:spMkLst>
        </pc:spChg>
        <pc:spChg chg="del">
          <ac:chgData name="Lior Zucker" userId="333c01c0-069d-4d7a-8f0a-0cc72720e33b" providerId="ADAL" clId="{DCCB8244-4105-4426-B7B6-57C64413A356}" dt="2024-09-20T09:23:45.285" v="701" actId="478"/>
          <ac:spMkLst>
            <pc:docMk/>
            <pc:sldMk cId="0" sldId="273"/>
            <ac:spMk id="4" creationId="{B6083306-FDCB-F855-08A8-4F5B41B14BA3}"/>
          </ac:spMkLst>
        </pc:spChg>
        <pc:spChg chg="mod">
          <ac:chgData name="Lior Zucker" userId="333c01c0-069d-4d7a-8f0a-0cc72720e33b" providerId="ADAL" clId="{DCCB8244-4105-4426-B7B6-57C64413A356}" dt="2024-09-20T09:10:45.349" v="537" actId="1076"/>
          <ac:spMkLst>
            <pc:docMk/>
            <pc:sldMk cId="0" sldId="273"/>
            <ac:spMk id="255" creationId="{00000000-0000-0000-0000-000000000000}"/>
          </ac:spMkLst>
        </pc:spChg>
        <pc:spChg chg="mod">
          <ac:chgData name="Lior Zucker" userId="333c01c0-069d-4d7a-8f0a-0cc72720e33b" providerId="ADAL" clId="{DCCB8244-4105-4426-B7B6-57C64413A356}" dt="2024-09-20T09:26:14.142" v="736" actId="122"/>
          <ac:spMkLst>
            <pc:docMk/>
            <pc:sldMk cId="0" sldId="273"/>
            <ac:spMk id="259" creationId="{00000000-0000-0000-0000-000000000000}"/>
          </ac:spMkLst>
        </pc:spChg>
      </pc:sldChg>
      <pc:sldChg chg="addSp delSp modSp mod">
        <pc:chgData name="Lior Zucker" userId="333c01c0-069d-4d7a-8f0a-0cc72720e33b" providerId="ADAL" clId="{DCCB8244-4105-4426-B7B6-57C64413A356}" dt="2024-09-20T09:24:32.771" v="711" actId="122"/>
        <pc:sldMkLst>
          <pc:docMk/>
          <pc:sldMk cId="4234991266" sldId="282"/>
        </pc:sldMkLst>
        <pc:spChg chg="del">
          <ac:chgData name="Lior Zucker" userId="333c01c0-069d-4d7a-8f0a-0cc72720e33b" providerId="ADAL" clId="{DCCB8244-4105-4426-B7B6-57C64413A356}" dt="2024-09-20T09:23:00.151" v="675" actId="478"/>
          <ac:spMkLst>
            <pc:docMk/>
            <pc:sldMk cId="4234991266" sldId="282"/>
            <ac:spMk id="4" creationId="{D8E04579-F5F6-4527-CCA9-6AE1C87C185E}"/>
          </ac:spMkLst>
        </pc:spChg>
        <pc:spChg chg="add mod">
          <ac:chgData name="Lior Zucker" userId="333c01c0-069d-4d7a-8f0a-0cc72720e33b" providerId="ADAL" clId="{DCCB8244-4105-4426-B7B6-57C64413A356}" dt="2024-09-20T09:24:30.011" v="710" actId="13926"/>
          <ac:spMkLst>
            <pc:docMk/>
            <pc:sldMk cId="4234991266" sldId="282"/>
            <ac:spMk id="5" creationId="{6F1CF46D-4E7E-A6BD-BDFD-2E8D389FD7CD}"/>
          </ac:spMkLst>
        </pc:spChg>
        <pc:spChg chg="mod">
          <ac:chgData name="Lior Zucker" userId="333c01c0-069d-4d7a-8f0a-0cc72720e33b" providerId="ADAL" clId="{DCCB8244-4105-4426-B7B6-57C64413A356}" dt="2024-09-20T09:24:32.771" v="711" actId="122"/>
          <ac:spMkLst>
            <pc:docMk/>
            <pc:sldMk cId="4234991266" sldId="282"/>
            <ac:spMk id="100" creationId="{00000000-0000-0000-0000-000000000000}"/>
          </ac:spMkLst>
        </pc:spChg>
      </pc:sldChg>
      <pc:sldChg chg="addSp delSp modSp mod ord modNotesTx">
        <pc:chgData name="Lior Zucker" userId="333c01c0-069d-4d7a-8f0a-0cc72720e33b" providerId="ADAL" clId="{DCCB8244-4105-4426-B7B6-57C64413A356}" dt="2024-09-21T16:25:06.098" v="800" actId="20577"/>
        <pc:sldMkLst>
          <pc:docMk/>
          <pc:sldMk cId="1302455072" sldId="284"/>
        </pc:sldMkLst>
        <pc:spChg chg="del">
          <ac:chgData name="Lior Zucker" userId="333c01c0-069d-4d7a-8f0a-0cc72720e33b" providerId="ADAL" clId="{DCCB8244-4105-4426-B7B6-57C64413A356}" dt="2024-09-20T09:23:09.782" v="681" actId="478"/>
          <ac:spMkLst>
            <pc:docMk/>
            <pc:sldMk cId="1302455072" sldId="284"/>
            <ac:spMk id="3" creationId="{C1DDE61B-8C6A-1A3D-6595-C7E784001800}"/>
          </ac:spMkLst>
        </pc:spChg>
        <pc:spChg chg="add mod">
          <ac:chgData name="Lior Zucker" userId="333c01c0-069d-4d7a-8f0a-0cc72720e33b" providerId="ADAL" clId="{DCCB8244-4105-4426-B7B6-57C64413A356}" dt="2024-09-20T09:24:59.728" v="716" actId="13926"/>
          <ac:spMkLst>
            <pc:docMk/>
            <pc:sldMk cId="1302455072" sldId="284"/>
            <ac:spMk id="5" creationId="{8BC9D992-B023-B3DA-1E65-17D41FBF6A03}"/>
          </ac:spMkLst>
        </pc:spChg>
        <pc:spChg chg="mod">
          <ac:chgData name="Lior Zucker" userId="333c01c0-069d-4d7a-8f0a-0cc72720e33b" providerId="ADAL" clId="{DCCB8244-4105-4426-B7B6-57C64413A356}" dt="2024-09-20T09:25:02.311" v="717" actId="122"/>
          <ac:spMkLst>
            <pc:docMk/>
            <pc:sldMk cId="1302455072" sldId="284"/>
            <ac:spMk id="160" creationId="{00000000-0000-0000-0000-000000000000}"/>
          </ac:spMkLst>
        </pc:spChg>
      </pc:sldChg>
      <pc:sldChg chg="addSp delSp modSp mod">
        <pc:chgData name="Lior Zucker" userId="333c01c0-069d-4d7a-8f0a-0cc72720e33b" providerId="ADAL" clId="{DCCB8244-4105-4426-B7B6-57C64413A356}" dt="2024-09-20T09:24:14.294" v="707" actId="122"/>
        <pc:sldMkLst>
          <pc:docMk/>
          <pc:sldMk cId="3194811185" sldId="285"/>
        </pc:sldMkLst>
        <pc:spChg chg="add del mod">
          <ac:chgData name="Lior Zucker" userId="333c01c0-069d-4d7a-8f0a-0cc72720e33b" providerId="ADAL" clId="{DCCB8244-4105-4426-B7B6-57C64413A356}" dt="2024-09-20T09:22:53.123" v="670" actId="478"/>
          <ac:spMkLst>
            <pc:docMk/>
            <pc:sldMk cId="3194811185" sldId="285"/>
            <ac:spMk id="3" creationId="{A18C06BD-05C7-A14C-58D2-56454879DB3C}"/>
          </ac:spMkLst>
        </pc:spChg>
        <pc:spChg chg="del mod">
          <ac:chgData name="Lior Zucker" userId="333c01c0-069d-4d7a-8f0a-0cc72720e33b" providerId="ADAL" clId="{DCCB8244-4105-4426-B7B6-57C64413A356}" dt="2024-09-20T09:22:54.067" v="671" actId="478"/>
          <ac:spMkLst>
            <pc:docMk/>
            <pc:sldMk cId="3194811185" sldId="285"/>
            <ac:spMk id="4" creationId="{D8E04579-F5F6-4527-CCA9-6AE1C87C185E}"/>
          </ac:spMkLst>
        </pc:spChg>
        <pc:spChg chg="add mod">
          <ac:chgData name="Lior Zucker" userId="333c01c0-069d-4d7a-8f0a-0cc72720e33b" providerId="ADAL" clId="{DCCB8244-4105-4426-B7B6-57C64413A356}" dt="2024-09-20T09:24:01.581" v="705" actId="13926"/>
          <ac:spMkLst>
            <pc:docMk/>
            <pc:sldMk cId="3194811185" sldId="285"/>
            <ac:spMk id="6" creationId="{06FF222C-8C23-FF28-4BFE-B94E4A78701B}"/>
          </ac:spMkLst>
        </pc:spChg>
        <pc:spChg chg="mod">
          <ac:chgData name="Lior Zucker" userId="333c01c0-069d-4d7a-8f0a-0cc72720e33b" providerId="ADAL" clId="{DCCB8244-4105-4426-B7B6-57C64413A356}" dt="2024-09-20T09:17:03.035" v="545" actId="108"/>
          <ac:spMkLst>
            <pc:docMk/>
            <pc:sldMk cId="3194811185" sldId="285"/>
            <ac:spMk id="96" creationId="{00000000-0000-0000-0000-000000000000}"/>
          </ac:spMkLst>
        </pc:spChg>
        <pc:spChg chg="mod">
          <ac:chgData name="Lior Zucker" userId="333c01c0-069d-4d7a-8f0a-0cc72720e33b" providerId="ADAL" clId="{DCCB8244-4105-4426-B7B6-57C64413A356}" dt="2024-09-20T09:24:14.294" v="707" actId="122"/>
          <ac:spMkLst>
            <pc:docMk/>
            <pc:sldMk cId="3194811185" sldId="285"/>
            <ac:spMk id="100" creationId="{00000000-0000-0000-0000-000000000000}"/>
          </ac:spMkLst>
        </pc:spChg>
      </pc:sldChg>
      <pc:sldChg chg="addSp delSp modSp mod">
        <pc:chgData name="Lior Zucker" userId="333c01c0-069d-4d7a-8f0a-0cc72720e33b" providerId="ADAL" clId="{DCCB8244-4105-4426-B7B6-57C64413A356}" dt="2024-09-20T09:24:42.296" v="713" actId="122"/>
        <pc:sldMkLst>
          <pc:docMk/>
          <pc:sldMk cId="588726808" sldId="286"/>
        </pc:sldMkLst>
        <pc:spChg chg="del">
          <ac:chgData name="Lior Zucker" userId="333c01c0-069d-4d7a-8f0a-0cc72720e33b" providerId="ADAL" clId="{DCCB8244-4105-4426-B7B6-57C64413A356}" dt="2024-09-20T09:23:02.796" v="677" actId="478"/>
          <ac:spMkLst>
            <pc:docMk/>
            <pc:sldMk cId="588726808" sldId="286"/>
            <ac:spMk id="4" creationId="{D8E04579-F5F6-4527-CCA9-6AE1C87C185E}"/>
          </ac:spMkLst>
        </pc:spChg>
        <pc:spChg chg="add mod">
          <ac:chgData name="Lior Zucker" userId="333c01c0-069d-4d7a-8f0a-0cc72720e33b" providerId="ADAL" clId="{DCCB8244-4105-4426-B7B6-57C64413A356}" dt="2024-09-20T09:24:39.197" v="712" actId="13926"/>
          <ac:spMkLst>
            <pc:docMk/>
            <pc:sldMk cId="588726808" sldId="286"/>
            <ac:spMk id="5" creationId="{22D91998-7EBC-3247-3BA1-05B7EE6FAAB1}"/>
          </ac:spMkLst>
        </pc:spChg>
        <pc:spChg chg="mod">
          <ac:chgData name="Lior Zucker" userId="333c01c0-069d-4d7a-8f0a-0cc72720e33b" providerId="ADAL" clId="{DCCB8244-4105-4426-B7B6-57C64413A356}" dt="2024-09-20T09:24:42.296" v="713" actId="122"/>
          <ac:spMkLst>
            <pc:docMk/>
            <pc:sldMk cId="588726808" sldId="286"/>
            <ac:spMk id="100" creationId="{00000000-0000-0000-0000-000000000000}"/>
          </ac:spMkLst>
        </pc:spChg>
      </pc:sldChg>
      <pc:sldChg chg="addSp delSp modSp mod modNotesTx">
        <pc:chgData name="Lior Zucker" userId="333c01c0-069d-4d7a-8f0a-0cc72720e33b" providerId="ADAL" clId="{DCCB8244-4105-4426-B7B6-57C64413A356}" dt="2024-09-21T16:25:12.044" v="801" actId="20577"/>
        <pc:sldMkLst>
          <pc:docMk/>
          <pc:sldMk cId="4009949652" sldId="287"/>
        </pc:sldMkLst>
        <pc:spChg chg="del">
          <ac:chgData name="Lior Zucker" userId="333c01c0-069d-4d7a-8f0a-0cc72720e33b" providerId="ADAL" clId="{DCCB8244-4105-4426-B7B6-57C64413A356}" dt="2024-09-20T09:23:20.796" v="687" actId="478"/>
          <ac:spMkLst>
            <pc:docMk/>
            <pc:sldMk cId="4009949652" sldId="287"/>
            <ac:spMk id="3" creationId="{85D4865B-D30B-1854-2480-30F7125901EC}"/>
          </ac:spMkLst>
        </pc:spChg>
        <pc:spChg chg="add mod">
          <ac:chgData name="Lior Zucker" userId="333c01c0-069d-4d7a-8f0a-0cc72720e33b" providerId="ADAL" clId="{DCCB8244-4105-4426-B7B6-57C64413A356}" dt="2024-09-20T09:25:25.565" v="723" actId="13926"/>
          <ac:spMkLst>
            <pc:docMk/>
            <pc:sldMk cId="4009949652" sldId="287"/>
            <ac:spMk id="4" creationId="{C1C7E2EA-27EB-6214-F7A1-E92DD2C61F1A}"/>
          </ac:spMkLst>
        </pc:spChg>
        <pc:spChg chg="mod">
          <ac:chgData name="Lior Zucker" userId="333c01c0-069d-4d7a-8f0a-0cc72720e33b" providerId="ADAL" clId="{DCCB8244-4105-4426-B7B6-57C64413A356}" dt="2024-09-20T09:25:22.274" v="722" actId="122"/>
          <ac:spMkLst>
            <pc:docMk/>
            <pc:sldMk cId="4009949652" sldId="287"/>
            <ac:spMk id="13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h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12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8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n-US" sz="1200" b="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48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8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n-US" sz="1200" b="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8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n-US" sz="1200" b="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15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08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lang="en-US" sz="1200" b="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47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ad2b870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fad2b870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835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d778180ca7_0_9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1d778180ca7_0_9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1d778180ca7_0_9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6DB8-810C-EB70-A1F2-326D04CB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9D81-E39A-4619-C33B-56B657AD8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5D3D8-DEC2-8B13-5AB1-836AED04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9163-B6A3-E923-CC51-D0C5A454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2E45A-55EA-4A0D-4A8E-0212035B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1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d778180ca7_0_9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d778180ca7_0_9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g1d778180ca7_0_9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1d778180ca7_0_9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d778180ca7_0_9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d778180ca7_0_9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d778180ca7_0_9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g1d778180ca7_0_9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d778180ca7_0_9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d778180ca7_0_9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g1d778180ca7_0_9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d778180ca7_0_9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1d778180ca7_0_9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g1d778180ca7_0_95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g1d778180ca7_0_95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1d778180ca7_0_9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d778180ca7_0_96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1d778180ca7_0_9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d778180ca7_0_9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1d778180ca7_0_9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1d778180ca7_0_9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778180ca7_0_9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d778180ca7_0_9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1d778180ca7_0_9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1d778180ca7_0_9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B052-D2A4-AED0-240F-A892B7EE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991" y="778547"/>
            <a:ext cx="4100740" cy="1945277"/>
          </a:xfrm>
        </p:spPr>
        <p:txBody>
          <a:bodyPr anchor="b">
            <a:normAutofit/>
          </a:bodyPr>
          <a:lstStyle/>
          <a:p>
            <a:pPr algn="l">
              <a:buClr>
                <a:srgbClr val="000000"/>
              </a:buClr>
              <a:buSzPts val="3600"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WaveWatch – machine learning &amp; wave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4E733-F6B4-BB82-2965-804B63F22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2872" y="2921605"/>
            <a:ext cx="3148976" cy="117957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Presenting: </a:t>
            </a:r>
            <a:b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</a:b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   Lior Zucker </a:t>
            </a:r>
            <a:b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</a:b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   Eyal Cohen</a:t>
            </a:r>
          </a:p>
          <a:p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Supervisor : </a:t>
            </a:r>
            <a:b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</a:b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   Dr. Reuven Cohen</a:t>
            </a:r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7CB98301-F562-F5C7-1384-5D15C27673C0}"/>
              </a:ext>
            </a:extLst>
          </p:cNvPr>
          <p:cNvPicPr/>
          <p:nvPr/>
        </p:nvPicPr>
        <p:blipFill>
          <a:blip r:embed="rId2"/>
          <a:srcRect t="2208" r="3" b="16113"/>
          <a:stretch/>
        </p:blipFill>
        <p:spPr>
          <a:xfrm>
            <a:off x="394205" y="1391698"/>
            <a:ext cx="4062196" cy="3318049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1EBAFAC1-F1D3-F99E-D8C8-32C5AB4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28" y="1209403"/>
            <a:ext cx="2295149" cy="541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62484-B782-73AE-A1F1-5ACEFE142CFE}"/>
              </a:ext>
            </a:extLst>
          </p:cNvPr>
          <p:cNvSpPr txBox="1"/>
          <p:nvPr/>
        </p:nvSpPr>
        <p:spPr>
          <a:xfrm>
            <a:off x="8820391" y="481964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1050" dirty="0"/>
              <a:t>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189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7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7"/>
          <p:cNvSpPr txBox="1"/>
          <p:nvPr/>
        </p:nvSpPr>
        <p:spPr>
          <a:xfrm>
            <a:off x="1888649" y="247800"/>
            <a:ext cx="682801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Data Gathering And Annotation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96A7D-830C-95C5-7991-5C40C73751E6}"/>
              </a:ext>
            </a:extLst>
          </p:cNvPr>
          <p:cNvSpPr txBox="1"/>
          <p:nvPr/>
        </p:nvSpPr>
        <p:spPr>
          <a:xfrm>
            <a:off x="1888649" y="986433"/>
            <a:ext cx="700722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D</a:t>
            </a:r>
            <a:r>
              <a:rPr lang="en-IL" altLang="en-IL" dirty="0" err="1">
                <a:solidFill>
                  <a:srgbClr val="016E9E"/>
                </a:solidFill>
                <a:latin typeface="Roboto"/>
                <a:ea typeface="Roboto"/>
                <a:cs typeface="Roboto"/>
              </a:rPr>
              <a:t>evelopment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start</a:t>
            </a: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 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with data collection from beach</a:t>
            </a: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camera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, capturing various conditions</a:t>
            </a: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(wave and weather conditions)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.</a:t>
            </a:r>
            <a:endParaRPr lang="en-US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For example we wrote an automated script that extracts multiple frames from various beach cameras from Israel.</a:t>
            </a: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Annotate videos by label</a:t>
            </a: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l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in</a:t>
            </a: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g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key objects like waves and surfers.</a:t>
            </a:r>
            <a:endParaRPr lang="en-US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These annotations are crucial for building a strong dataset to train the YOLO model.</a:t>
            </a:r>
            <a:endParaRPr lang="en-US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 accuracy of the annotations will directly impact the model's performance. </a:t>
            </a:r>
            <a:endParaRPr lang="he-IL" alt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Picture 4" descr="A large wave crashing into the ocean&#10;&#10;Description automatically generated">
            <a:extLst>
              <a:ext uri="{FF2B5EF4-FFF2-40B4-BE49-F238E27FC236}">
                <a16:creationId xmlns:a16="http://schemas.microsoft.com/office/drawing/2014/main" id="{0C040F81-D784-C4F1-1615-A39C468A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34" y="3423078"/>
            <a:ext cx="2982139" cy="1677453"/>
          </a:xfrm>
          <a:prstGeom prst="rect">
            <a:avLst/>
          </a:prstGeom>
        </p:spPr>
      </p:pic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25DA0B1E-8CFF-070C-7D94-F67C3C9971D7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6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6"/>
          <p:cNvSpPr txBox="1"/>
          <p:nvPr/>
        </p:nvSpPr>
        <p:spPr>
          <a:xfrm>
            <a:off x="1888650" y="1047802"/>
            <a:ext cx="689268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Studied academic papers on beach monitoring and wave analysis to understand the background.</a:t>
            </a:r>
            <a:endParaRPr lang="he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Tx/>
              <a:buChar char="•"/>
            </a:pPr>
            <a:endParaRPr lang="he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Tx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For example a similar project at the Technion, focused mainly on the number of surfers in the water and whether they were surfing in the image or not.</a:t>
            </a:r>
          </a:p>
          <a:p>
            <a:pPr lvl="2"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Tx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lvl="2" defTabSz="6858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FontTx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Our approach, however, emphasizes the parameters we have discussed here. </a:t>
            </a:r>
            <a:endParaRPr sz="2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1888650" y="243725"/>
            <a:ext cx="4031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Research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table with numbers and words&#10;&#10;Description automatically generated">
            <a:extLst>
              <a:ext uri="{FF2B5EF4-FFF2-40B4-BE49-F238E27FC236}">
                <a16:creationId xmlns:a16="http://schemas.microsoft.com/office/drawing/2014/main" id="{FBD89A0B-7FE8-0FF8-6DE8-2C881753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30" y="3448429"/>
            <a:ext cx="3892672" cy="1554164"/>
          </a:xfrm>
          <a:prstGeom prst="rect">
            <a:avLst/>
          </a:prstGeom>
        </p:spPr>
      </p:pic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1DB65DD5-DC6E-5C00-2FB6-13A5283C4E00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6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6"/>
          <p:cNvSpPr txBox="1"/>
          <p:nvPr/>
        </p:nvSpPr>
        <p:spPr>
          <a:xfrm>
            <a:off x="1888650" y="1523926"/>
            <a:ext cx="226980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Tx/>
              <a:buFontTx/>
              <a:buChar char="•"/>
            </a:pP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Conducted a questionnaire with local surfing groups to gather feedback on desired app features and analysis parameters.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Used community insights to guide app functionality and parameter selection.</a:t>
            </a:r>
          </a:p>
        </p:txBody>
      </p:sp>
      <p:sp>
        <p:nvSpPr>
          <p:cNvPr id="134" name="Google Shape;134;p6"/>
          <p:cNvSpPr txBox="1"/>
          <p:nvPr/>
        </p:nvSpPr>
        <p:spPr>
          <a:xfrm>
            <a:off x="1888650" y="243725"/>
            <a:ext cx="40317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Research-</a:t>
            </a:r>
            <a:b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</a:br>
            <a:r>
              <a:rPr lang="en-IL" altLang="en-IL" sz="32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questionnaire</a:t>
            </a:r>
            <a:br>
              <a:rPr lang="en-US" sz="32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</a:b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C1041-6561-EAD6-A6F8-BE6EF6D5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05" y="174373"/>
            <a:ext cx="4209838" cy="4794753"/>
          </a:xfrm>
          <a:prstGeom prst="rect">
            <a:avLst/>
          </a:prstGeom>
        </p:spPr>
      </p:pic>
      <p:sp>
        <p:nvSpPr>
          <p:cNvPr id="4" name="Google Shape;77;p2">
            <a:extLst>
              <a:ext uri="{FF2B5EF4-FFF2-40B4-BE49-F238E27FC236}">
                <a16:creationId xmlns:a16="http://schemas.microsoft.com/office/drawing/2014/main" id="{C1C7E2EA-27EB-6214-F7A1-E92DD2C61F1A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994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10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0"/>
          <p:cNvSpPr txBox="1"/>
          <p:nvPr/>
        </p:nvSpPr>
        <p:spPr>
          <a:xfrm>
            <a:off x="1888650" y="247800"/>
            <a:ext cx="4743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Product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95885-360A-4809-01AA-4EC74C69955D}"/>
              </a:ext>
            </a:extLst>
          </p:cNvPr>
          <p:cNvSpPr txBox="1"/>
          <p:nvPr/>
        </p:nvSpPr>
        <p:spPr>
          <a:xfrm>
            <a:off x="1888650" y="1343337"/>
            <a:ext cx="3095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User uploads video and selects analysis parameters in the UI.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Backend extracts frames and processes video data.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YOLO model detects surfers and waves, creating bounding boxes.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Sea conditions like surfer count and wave duration are analysed and visualized.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FF081B-1DE6-ECC4-5C7D-D69A5DC9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126" y="326033"/>
            <a:ext cx="4135997" cy="44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BB4188C9-1513-3FAE-D7F8-E86340BAE01E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9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9"/>
          <p:cNvSpPr txBox="1"/>
          <p:nvPr/>
        </p:nvSpPr>
        <p:spPr>
          <a:xfrm>
            <a:off x="1865675" y="247800"/>
            <a:ext cx="5987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Product-</a:t>
            </a:r>
            <a:r>
              <a:rPr lang="en-US" sz="3600" b="1" dirty="0" err="1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usecase</a:t>
            </a:r>
            <a:endParaRPr sz="3600" b="1" i="0" u="none" strike="noStrike" cap="none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AA587-1806-208C-D8FC-5F3FA35B8B8C}"/>
              </a:ext>
            </a:extLst>
          </p:cNvPr>
          <p:cNvSpPr txBox="1"/>
          <p:nvPr/>
        </p:nvSpPr>
        <p:spPr>
          <a:xfrm>
            <a:off x="1727800" y="1111470"/>
            <a:ext cx="403429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Upload video: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 user uploads a video for analysis.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Select criteria for analysis: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 user picks parameters for the video analysis.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Start analysis: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 user clicks a button to begin </a:t>
            </a:r>
            <a:r>
              <a:rPr lang="en-IL" altLang="en-IL" sz="1600" dirty="0" err="1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analy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</a:t>
            </a:r>
            <a:r>
              <a:rPr lang="en-IL" altLang="en-IL" sz="1600" dirty="0" err="1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ing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the video, which includes extensions like counting surfers, marking corners, and measuring wave time.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View results: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 user can take a screenshot of the results, 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and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return to the main screen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for another analyses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1ACF-2D2F-3E43-9DF6-6394C385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73" y="1225304"/>
            <a:ext cx="3604998" cy="3110110"/>
          </a:xfrm>
          <a:prstGeom prst="rect">
            <a:avLst/>
          </a:prstGeom>
        </p:spPr>
      </p:pic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EC4F63CB-8286-1F7C-6F0A-74CFD13AC5E0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13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3"/>
          <p:cNvSpPr txBox="1"/>
          <p:nvPr/>
        </p:nvSpPr>
        <p:spPr>
          <a:xfrm>
            <a:off x="1888650" y="247800"/>
            <a:ext cx="4897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Product-activity</a:t>
            </a:r>
            <a:endParaRPr sz="3600" b="1" i="0" u="none" strike="noStrike" cap="none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1808025" y="986700"/>
            <a:ext cx="71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4E9964-3EF5-A8DE-A0D0-07EB1B91A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942" y="1379169"/>
            <a:ext cx="7338216" cy="27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7;p2">
            <a:extLst>
              <a:ext uri="{FF2B5EF4-FFF2-40B4-BE49-F238E27FC236}">
                <a16:creationId xmlns:a16="http://schemas.microsoft.com/office/drawing/2014/main" id="{F32AD805-3AF9-F99C-6CF4-EE9494BE1FD0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14"/>
          <p:cNvSpPr txBox="1"/>
          <p:nvPr/>
        </p:nvSpPr>
        <p:spPr>
          <a:xfrm>
            <a:off x="1888650" y="247800"/>
            <a:ext cx="4897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Product-prototype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4"/>
          <p:cNvSpPr txBox="1"/>
          <p:nvPr/>
        </p:nvSpPr>
        <p:spPr>
          <a:xfrm>
            <a:off x="1808025" y="986700"/>
            <a:ext cx="71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E2CA897-E58D-E3B7-7C9E-10432DC2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00" y="991085"/>
            <a:ext cx="3067069" cy="162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F4B621-29F5-AC59-4041-AA85273FAE96}"/>
              </a:ext>
            </a:extLst>
          </p:cNvPr>
          <p:cNvCxnSpPr>
            <a:stCxn id="2" idx="3"/>
          </p:cNvCxnSpPr>
          <p:nvPr/>
        </p:nvCxnSpPr>
        <p:spPr>
          <a:xfrm>
            <a:off x="4662769" y="1803262"/>
            <a:ext cx="1347088" cy="9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25D7D158-0BA8-D26E-EA32-6F456283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57" y="986211"/>
            <a:ext cx="3067069" cy="16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F242F6-0586-D2F5-9DE3-0B7777D5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675" y="3106645"/>
            <a:ext cx="735832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F</a:t>
            </a:r>
            <a:r>
              <a:rPr lang="en-IL" altLang="en-IL" sz="1600" dirty="0" err="1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irst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screen: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allows users to upload videos and select parameters for analysis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. </a:t>
            </a:r>
          </a:p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second 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screen: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presents the annotated results and metrics, with options to save or return to the dashboard.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IL" altLang="en-IL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Google Shape;77;p2">
            <a:extLst>
              <a:ext uri="{FF2B5EF4-FFF2-40B4-BE49-F238E27FC236}">
                <a16:creationId xmlns:a16="http://schemas.microsoft.com/office/drawing/2014/main" id="{BA77750D-684E-D2F1-0B38-287655168190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5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15"/>
          <p:cNvSpPr txBox="1"/>
          <p:nvPr/>
        </p:nvSpPr>
        <p:spPr>
          <a:xfrm>
            <a:off x="1888650" y="247800"/>
            <a:ext cx="48978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Testing plan</a:t>
            </a:r>
            <a:r>
              <a:rPr lang="iw" sz="3600" b="1" dirty="0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3600" b="1" dirty="0">
              <a:solidFill>
                <a:schemeClr val="accent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B2D1F-16F8-CAD0-8188-C1B2790C1484}"/>
              </a:ext>
            </a:extLst>
          </p:cNvPr>
          <p:cNvSpPr txBox="1"/>
          <p:nvPr/>
        </p:nvSpPr>
        <p:spPr>
          <a:xfrm>
            <a:off x="1852923" y="1220269"/>
            <a:ext cx="4597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Functional Testing: </a:t>
            </a: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Verify key features using manual testing and automated scripts.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D7A9FA-F542-50F3-996C-BF1DB291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746" y="1910940"/>
            <a:ext cx="4852293" cy="3145877"/>
          </a:xfrm>
          <a:prstGeom prst="rect">
            <a:avLst/>
          </a:prstGeom>
        </p:spPr>
      </p:pic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F93844C9-223B-C3D1-F512-7E3186E86830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17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7"/>
          <p:cNvSpPr txBox="1"/>
          <p:nvPr/>
        </p:nvSpPr>
        <p:spPr>
          <a:xfrm>
            <a:off x="1888649" y="247800"/>
            <a:ext cx="64696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Expected Achievements</a:t>
            </a:r>
            <a:endParaRPr sz="3600" b="1" dirty="0">
              <a:solidFill>
                <a:schemeClr val="accent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1808025" y="986700"/>
            <a:ext cx="71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0170A-5B6E-CD03-74C6-36A85049F6DA}"/>
              </a:ext>
            </a:extLst>
          </p:cNvPr>
          <p:cNvSpPr txBox="1"/>
          <p:nvPr/>
        </p:nvSpPr>
        <p:spPr>
          <a:xfrm>
            <a:off x="1808025" y="1446463"/>
            <a:ext cx="67362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AI-Driven Analysis: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Delivers fast, accurate wave and sea condition insights.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User-Friendly Interface: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Simplifies complex evaluations for all skill levels.</a:t>
            </a: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 defTabSz="6858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IL" altLang="en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Versatile Applications: 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Optimizes surf sessions, ensures safety, and enhances </a:t>
            </a:r>
            <a:r>
              <a:rPr lang="en-US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all type of beach goers</a:t>
            </a:r>
            <a:r>
              <a:rPr lang="en-IL" altLang="en-IL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. </a:t>
            </a:r>
          </a:p>
        </p:txBody>
      </p:sp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5E2978A2-9FFA-7D67-28D4-CF521037519D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19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19"/>
          <p:cNvSpPr txBox="1"/>
          <p:nvPr/>
        </p:nvSpPr>
        <p:spPr>
          <a:xfrm>
            <a:off x="1888650" y="247800"/>
            <a:ext cx="4031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Conclusions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888650" y="799540"/>
            <a:ext cx="7146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21ECF-487D-5569-7324-93892BDE4BDA}"/>
              </a:ext>
            </a:extLst>
          </p:cNvPr>
          <p:cNvSpPr txBox="1"/>
          <p:nvPr/>
        </p:nvSpPr>
        <p:spPr>
          <a:xfrm>
            <a:off x="1821775" y="1238437"/>
            <a:ext cx="69418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Our solution for Surf Enthusiasts, WaveWatch provides a user-friendly tool to monitor and analyze beach conditions.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Comprehensive Video Analysis By utilizing YOLO architecture.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Research-Driven Development built on background, literature review and feedback from the local surfing community.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Model Training: The model will be trained using annotated beach video data, focusing on key surfing parameters.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WaveWatch aims to deliver precise real-time insights on wave patterns, crowd dynamics, and environmental conditions, significantly improving decision-making for surfers and beachgoers.</a:t>
            </a:r>
          </a:p>
        </p:txBody>
      </p:sp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ED600C63-D1B9-E61A-50A7-12205D84131F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/>
        </p:nvSpPr>
        <p:spPr>
          <a:xfrm>
            <a:off x="1888651" y="617250"/>
            <a:ext cx="38019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Introduction</a:t>
            </a:r>
            <a:r>
              <a:rPr lang="en-US" sz="3600" dirty="0"/>
              <a:t>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Existing tools</a:t>
            </a:r>
            <a:endParaRPr lang="he-IL" sz="18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Problem</a:t>
            </a:r>
          </a:p>
          <a:p>
            <a:pPr marL="457200" indent="-355600"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parameters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Solution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Process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YOLO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Data Gathering And Annotation</a:t>
            </a:r>
          </a:p>
          <a:p>
            <a:pPr marL="457200" indent="-355600"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Research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050" dirty="0">
                <a:solidFill>
                  <a:srgbClr val="434343"/>
                </a:solidFill>
                <a:latin typeface="Arial" panose="020B0604020202020204" pitchFamily="34" charset="0"/>
              </a:rPr>
              <a:t> </a:t>
            </a: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product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Testing plan</a:t>
            </a: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en-US" sz="180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Expected Achievements</a:t>
            </a:r>
            <a:endParaRPr lang="en-US" sz="1800" dirty="0">
              <a:solidFill>
                <a:srgbClr val="016E9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E9E"/>
              </a:buClr>
              <a:buSzPts val="2000"/>
              <a:buFont typeface="Roboto"/>
              <a:buChar char="●"/>
            </a:pPr>
            <a:r>
              <a:rPr lang="iw" sz="1800" b="0" i="0" u="none" strike="noStrike" cap="none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2000" b="0" i="0" u="none" strike="noStrike" cap="none" dirty="0">
              <a:solidFill>
                <a:srgbClr val="016E9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" name="Google Shape;71;p2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2"/>
          <p:cNvSpPr txBox="1"/>
          <p:nvPr/>
        </p:nvSpPr>
        <p:spPr>
          <a:xfrm>
            <a:off x="1888651" y="176741"/>
            <a:ext cx="403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able of contents</a:t>
            </a:r>
            <a:r>
              <a:rPr lang="iw" sz="3600" b="1" i="0" u="none" strike="noStrike" cap="none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600" b="1" i="0" u="none" strike="noStrike" cap="none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w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iw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211" y="1063828"/>
            <a:ext cx="2902275" cy="314124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F55C4-3F7C-8006-B011-ED8E853D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1357"/>
            <a:ext cx="3284765" cy="357136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52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Thank you for listening.</a:t>
            </a:r>
          </a:p>
          <a:p>
            <a:pPr marL="0" indent="0">
              <a:buNone/>
            </a:pPr>
            <a:endParaRPr lang="en-US" sz="52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52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Q&amp;A </a:t>
            </a:r>
            <a:r>
              <a:rPr lang="en-US" sz="4500" dirty="0">
                <a:sym typeface="Wingdings" panose="05000000000000000000" pitchFamily="2" charset="2"/>
              </a:rPr>
              <a:t></a:t>
            </a:r>
            <a:endParaRPr lang="en-IL" sz="4500" dirty="0"/>
          </a:p>
        </p:txBody>
      </p:sp>
      <p:pic>
        <p:nvPicPr>
          <p:cNvPr id="12290" name="Picture 2" descr="מדבקת גלשן ים מגניבה לחדר">
            <a:extLst>
              <a:ext uri="{FF2B5EF4-FFF2-40B4-BE49-F238E27FC236}">
                <a16:creationId xmlns:a16="http://schemas.microsoft.com/office/drawing/2014/main" id="{9A1ABECA-6FAF-04E8-E832-38ED2BE0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31" y="89580"/>
            <a:ext cx="4761820" cy="476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2C3AD3-20E8-5A84-94DB-7ED572B0A5A5}"/>
              </a:ext>
            </a:extLst>
          </p:cNvPr>
          <p:cNvSpPr txBox="1"/>
          <p:nvPr/>
        </p:nvSpPr>
        <p:spPr>
          <a:xfrm>
            <a:off x="8689748" y="4775200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2139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3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"/>
          <p:cNvSpPr txBox="1"/>
          <p:nvPr/>
        </p:nvSpPr>
        <p:spPr>
          <a:xfrm>
            <a:off x="1888650" y="247800"/>
            <a:ext cx="283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w"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  <a:endParaRPr sz="36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718675" y="371100"/>
            <a:ext cx="725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3600"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Introduction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94563-F82F-4F11-E799-9AC248A39D01}"/>
              </a:ext>
            </a:extLst>
          </p:cNvPr>
          <p:cNvSpPr txBox="1"/>
          <p:nvPr/>
        </p:nvSpPr>
        <p:spPr>
          <a:xfrm>
            <a:off x="1746961" y="1357177"/>
            <a:ext cx="67254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Current Situation: </a:t>
            </a:r>
            <a:r>
              <a:rPr lang="en-US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Surfers face significant challenges in predicting wave conditions due to the limitations of manual observation. </a:t>
            </a:r>
            <a:endParaRPr lang="he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he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Existing tools: </a:t>
            </a:r>
          </a:p>
          <a:p>
            <a:pPr marL="285750" lvl="8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Need for the Project:</a:t>
            </a:r>
            <a:r>
              <a:rPr lang="he-IL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There's a need for an automated tool that can analyze sea conditions accurately, providing surfers with data for better decision-making.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he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Project Objectives:</a:t>
            </a:r>
            <a:r>
              <a:rPr lang="he-IL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WaveWatch aims to provide surfers with insights on wave conditions using machine learning to analyze beach video footage.</a:t>
            </a:r>
            <a:endParaRPr lang="en-IL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6EF64-3401-7889-906C-894B8204D198}"/>
              </a:ext>
            </a:extLst>
          </p:cNvPr>
          <p:cNvSpPr txBox="1"/>
          <p:nvPr/>
        </p:nvSpPr>
        <p:spPr>
          <a:xfrm>
            <a:off x="2424114" y="2311284"/>
            <a:ext cx="4597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beach cameras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 forecasts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weather forecasts</a:t>
            </a:r>
          </a:p>
        </p:txBody>
      </p:sp>
      <p:sp>
        <p:nvSpPr>
          <p:cNvPr id="5" name="Google Shape;77;p2">
            <a:extLst>
              <a:ext uri="{FF2B5EF4-FFF2-40B4-BE49-F238E27FC236}">
                <a16:creationId xmlns:a16="http://schemas.microsoft.com/office/drawing/2014/main" id="{7FFCCB3B-72B1-A0DF-3228-D668E362F53B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4"/>
          <p:cNvSpPr txBox="1"/>
          <p:nvPr/>
        </p:nvSpPr>
        <p:spPr>
          <a:xfrm>
            <a:off x="1833025" y="247800"/>
            <a:ext cx="730437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Existing tools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E3F5-E67D-ABCE-2EEB-D0780EE14679}"/>
              </a:ext>
            </a:extLst>
          </p:cNvPr>
          <p:cNvSpPr txBox="1">
            <a:spLocks/>
          </p:cNvSpPr>
          <p:nvPr/>
        </p:nvSpPr>
        <p:spPr>
          <a:xfrm>
            <a:off x="1833025" y="1234500"/>
            <a:ext cx="661191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beach cameras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 forecasts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weather forecasts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FCC32-86C5-1B77-19B7-D326E20E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2" y="2755974"/>
            <a:ext cx="3389414" cy="206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A9D51-18B9-D1B3-62E1-920AA5AC2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546" y="579001"/>
            <a:ext cx="4088612" cy="3648623"/>
          </a:xfrm>
          <a:prstGeom prst="rect">
            <a:avLst/>
          </a:prstGeom>
        </p:spPr>
      </p:pic>
      <p:sp>
        <p:nvSpPr>
          <p:cNvPr id="6" name="Google Shape;77;p2">
            <a:extLst>
              <a:ext uri="{FF2B5EF4-FFF2-40B4-BE49-F238E27FC236}">
                <a16:creationId xmlns:a16="http://schemas.microsoft.com/office/drawing/2014/main" id="{06FF222C-8C23-FF28-4BFE-B94E4A78701B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highlight>
                <a:srgbClr val="C0C0C0"/>
              </a:highlight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481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4"/>
          <p:cNvSpPr txBox="1"/>
          <p:nvPr/>
        </p:nvSpPr>
        <p:spPr>
          <a:xfrm>
            <a:off x="1833025" y="247800"/>
            <a:ext cx="7304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Problem</a:t>
            </a:r>
            <a:endParaRPr sz="28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E3F5-E67D-ABCE-2EEB-D0780EE14679}"/>
              </a:ext>
            </a:extLst>
          </p:cNvPr>
          <p:cNvSpPr txBox="1">
            <a:spLocks/>
          </p:cNvSpPr>
          <p:nvPr/>
        </p:nvSpPr>
        <p:spPr>
          <a:xfrm>
            <a:off x="1833025" y="1234500"/>
            <a:ext cx="661191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Problem Definition:</a:t>
            </a:r>
            <a:r>
              <a:rPr lang="he-IL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Current surf forecasting methods require manual interpretation. </a:t>
            </a: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Surfing enthusiasts often struggle to accurately predict when conditions are optimal for catching waves. </a:t>
            </a: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Factors such as swell period, wave duration, crowd density and wave count per swell duration . </a:t>
            </a: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" name="Google Shape;77;p2">
            <a:extLst>
              <a:ext uri="{FF2B5EF4-FFF2-40B4-BE49-F238E27FC236}">
                <a16:creationId xmlns:a16="http://schemas.microsoft.com/office/drawing/2014/main" id="{D9AB5BAF-9865-78E3-E8DB-351A5B1D2E28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4"/>
          <p:cNvSpPr txBox="1"/>
          <p:nvPr/>
        </p:nvSpPr>
        <p:spPr>
          <a:xfrm>
            <a:off x="1833025" y="247800"/>
            <a:ext cx="7304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Parameters</a:t>
            </a:r>
            <a:endParaRPr sz="28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E3F5-E67D-ABCE-2EEB-D0780EE14679}"/>
              </a:ext>
            </a:extLst>
          </p:cNvPr>
          <p:cNvSpPr txBox="1">
            <a:spLocks/>
          </p:cNvSpPr>
          <p:nvPr/>
        </p:nvSpPr>
        <p:spPr>
          <a:xfrm>
            <a:off x="1833025" y="959522"/>
            <a:ext cx="7104202" cy="199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swell period: </a:t>
            </a:r>
            <a:r>
              <a:rPr lang="en-US" sz="13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It specifically indicates the length of time over which multiple waves  occur.</a:t>
            </a:r>
          </a:p>
          <a:p>
            <a:pPr lvl="1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 duration: </a:t>
            </a:r>
            <a:b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</a:br>
            <a:r>
              <a:rPr lang="en-US" sz="13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Is the amount of time a wave lasts from the moment it begins to break until it fully disappears.  </a:t>
            </a:r>
          </a:p>
          <a:p>
            <a:pPr lvl="1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crowd density</a:t>
            </a:r>
            <a:r>
              <a:rPr lang="en-US" sz="1100" dirty="0">
                <a:solidFill>
                  <a:srgbClr val="016E9E"/>
                </a:solidFill>
                <a:latin typeface="Segoe UI" panose="020B0502040204020203" pitchFamily="34" charset="0"/>
                <a:ea typeface="Roboto"/>
                <a:cs typeface="Roboto"/>
              </a:rPr>
              <a:t>: </a:t>
            </a:r>
            <a:br>
              <a:rPr lang="en-US" sz="1100" dirty="0">
                <a:solidFill>
                  <a:srgbClr val="016E9E"/>
                </a:solidFill>
                <a:latin typeface="Segoe UI" panose="020B0502040204020203" pitchFamily="34" charset="0"/>
                <a:ea typeface="Roboto"/>
                <a:cs typeface="Roboto"/>
              </a:rPr>
            </a:br>
            <a:r>
              <a:rPr lang="en-US" sz="13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The number of surfers in the water</a:t>
            </a:r>
          </a:p>
          <a:p>
            <a:pPr lvl="1"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 count per swell duration: </a:t>
            </a:r>
            <a:r>
              <a:rPr lang="en-US" sz="13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Is the number of waves that occur during a single swell period</a:t>
            </a:r>
            <a:endParaRPr lang="en-IL" sz="13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924C35-DEBF-87D5-281E-15C47576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14" y="2762960"/>
            <a:ext cx="4153858" cy="23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7;p2">
            <a:extLst>
              <a:ext uri="{FF2B5EF4-FFF2-40B4-BE49-F238E27FC236}">
                <a16:creationId xmlns:a16="http://schemas.microsoft.com/office/drawing/2014/main" id="{6F1CF46D-4E7E-A6BD-BDFD-2E8D389FD7CD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99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4"/>
          <p:cNvSpPr txBox="1"/>
          <p:nvPr/>
        </p:nvSpPr>
        <p:spPr>
          <a:xfrm>
            <a:off x="1833025" y="247800"/>
            <a:ext cx="7304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Solution</a:t>
            </a:r>
            <a:endParaRPr sz="28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E3F5-E67D-ABCE-2EEB-D0780EE14679}"/>
              </a:ext>
            </a:extLst>
          </p:cNvPr>
          <p:cNvSpPr txBox="1">
            <a:spLocks/>
          </p:cNvSpPr>
          <p:nvPr/>
        </p:nvSpPr>
        <p:spPr>
          <a:xfrm>
            <a:off x="1833025" y="1234500"/>
            <a:ext cx="661191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Proposed Solution: </a:t>
            </a: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WaveWatch solves this by automating the analysis of beach videos through machine learning, focusing on key parameters.</a:t>
            </a: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he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algn="l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Project Goals: </a:t>
            </a: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Improve safety and surfing experience.</a:t>
            </a:r>
            <a:endParaRPr 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3" name="image17.png">
            <a:extLst>
              <a:ext uri="{FF2B5EF4-FFF2-40B4-BE49-F238E27FC236}">
                <a16:creationId xmlns:a16="http://schemas.microsoft.com/office/drawing/2014/main" id="{91E22D46-5186-D451-B5CE-C9B8C1A7AA03}"/>
              </a:ext>
            </a:extLst>
          </p:cNvPr>
          <p:cNvPicPr/>
          <p:nvPr/>
        </p:nvPicPr>
        <p:blipFill>
          <a:blip r:embed="rId3"/>
          <a:srcRect t="2208" r="3" b="16113"/>
          <a:stretch/>
        </p:blipFill>
        <p:spPr>
          <a:xfrm>
            <a:off x="3248779" y="1738768"/>
            <a:ext cx="4062196" cy="3318049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5" name="Google Shape;77;p2">
            <a:extLst>
              <a:ext uri="{FF2B5EF4-FFF2-40B4-BE49-F238E27FC236}">
                <a16:creationId xmlns:a16="http://schemas.microsoft.com/office/drawing/2014/main" id="{22D91998-7EBC-3247-3BA1-05B7EE6FAAB1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8872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g1fad2b870c7_0_4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g1fad2b870c7_0_4"/>
          <p:cNvSpPr txBox="1"/>
          <p:nvPr/>
        </p:nvSpPr>
        <p:spPr>
          <a:xfrm>
            <a:off x="1851890" y="151305"/>
            <a:ext cx="538778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Process-</a:t>
            </a:r>
            <a:r>
              <a:rPr lang="en-US" sz="3600" b="1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Challenges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1fad2b870c7_0_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fad2b870c7_0_4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1fad2b870c7_0_4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1fad2b870c7_0_4"/>
          <p:cNvSpPr txBox="1"/>
          <p:nvPr/>
        </p:nvSpPr>
        <p:spPr>
          <a:xfrm>
            <a:off x="1727800" y="1218708"/>
            <a:ext cx="71325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Accuracy: how accurate the model will detect waves and surfers.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lvl="4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Light conditions: different light condition can affect the accuracy of the model , therefore the data set should include a variety of conditions.</a:t>
            </a:r>
          </a:p>
          <a:p>
            <a:pPr marL="285750" lvl="4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lvl="4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Camera Angles: live streams of beach cameras often  deliver different type of camera angles, therefore the data set should include a variety of angles.</a:t>
            </a:r>
          </a:p>
          <a:p>
            <a:pPr marL="285750" lvl="4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lvl="4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Weathers: the beach and the waves are affected by the weather, therefore the data set should include a variety of weathers.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707141EC-A686-8FB2-C5BE-D962866CFFDF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8"/>
          <p:cNvCxnSpPr/>
          <p:nvPr/>
        </p:nvCxnSpPr>
        <p:spPr>
          <a:xfrm flipH="1">
            <a:off x="1540475" y="247800"/>
            <a:ext cx="6600" cy="4773300"/>
          </a:xfrm>
          <a:prstGeom prst="straightConnector1">
            <a:avLst/>
          </a:prstGeom>
          <a:noFill/>
          <a:ln w="38100" cap="flat" cmpd="sng">
            <a:solidFill>
              <a:srgbClr val="016E9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888650" y="247800"/>
            <a:ext cx="509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5"/>
                </a:solidFill>
                <a:latin typeface="Roboto"/>
                <a:ea typeface="Roboto"/>
                <a:cs typeface="Roboto"/>
              </a:rPr>
              <a:t> Model Training -YOLO</a:t>
            </a:r>
            <a:endParaRPr sz="3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0" y="4650900"/>
            <a:ext cx="148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Eyal Cohen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&amp; L</a:t>
            </a:r>
            <a:r>
              <a:rPr lang="en-US" sz="1000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ior Zucker</a:t>
            </a:r>
            <a:endParaRPr lang="en-US" sz="1000" b="0" i="0" u="none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20450" y="43625"/>
            <a:ext cx="12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u="sng" dirty="0">
                <a:solidFill>
                  <a:srgbClr val="016E9E"/>
                </a:solidFill>
                <a:latin typeface="Roboto"/>
                <a:ea typeface="Roboto"/>
                <a:cs typeface="Roboto"/>
                <a:sym typeface="Roboto"/>
              </a:rPr>
              <a:t>WaveWatch</a:t>
            </a:r>
            <a:endParaRPr sz="1400" b="1" i="0" u="sng" strike="noStrike" cap="none" dirty="0">
              <a:solidFill>
                <a:srgbClr val="016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922291-75FB-B17D-79A5-A2FDBD047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966" y="953289"/>
            <a:ext cx="7011842" cy="203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YOLO is an object detection algorithm known for its speed and accuracy.</a:t>
            </a:r>
          </a:p>
          <a:p>
            <a:pPr marL="285750" indent="-28575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Real-Time Object Detection: YOLO processes images in a single pass, enabling it to detect objects in real time with high speed and efficiency.</a:t>
            </a:r>
          </a:p>
          <a:p>
            <a:pPr marL="285750" indent="-28575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  <a:p>
            <a:pPr marL="285750" indent="-28575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High Accuracy with Fewer Errors: YOLO is known for its balance of speed and accuracy, reducing background errors and producing fewer false positives.</a:t>
            </a:r>
            <a:endParaRPr lang="en-IL" altLang="en-IL" sz="1600" dirty="0">
              <a:solidFill>
                <a:srgbClr val="016E9E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" name="Picture 2" descr="Real-time Object Detection - Yolo Darknet Clipart - Full Size Clipart  (#853831) - PinClipart">
            <a:extLst>
              <a:ext uri="{FF2B5EF4-FFF2-40B4-BE49-F238E27FC236}">
                <a16:creationId xmlns:a16="http://schemas.microsoft.com/office/drawing/2014/main" id="{ED2F94F3-85F2-4AD0-2512-85C6F542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683" y="3085575"/>
            <a:ext cx="3408408" cy="1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7;p2">
            <a:extLst>
              <a:ext uri="{FF2B5EF4-FFF2-40B4-BE49-F238E27FC236}">
                <a16:creationId xmlns:a16="http://schemas.microsoft.com/office/drawing/2014/main" id="{8BC9D992-B023-B3DA-1E65-17D41FBF6A03}"/>
              </a:ext>
            </a:extLst>
          </p:cNvPr>
          <p:cNvSpPr txBox="1"/>
          <p:nvPr/>
        </p:nvSpPr>
        <p:spPr>
          <a:xfrm>
            <a:off x="-48625" y="363000"/>
            <a:ext cx="1595700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Introduction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"/>
                <a:ea typeface="Roboto"/>
                <a:cs typeface="Roboto"/>
              </a:rPr>
              <a:t> </a:t>
            </a: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Existing tools</a:t>
            </a:r>
            <a:endParaRPr lang="he-IL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Problem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parameters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Solution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Process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highlight>
                  <a:srgbClr val="C0C0C0"/>
                </a:highlight>
                <a:latin typeface="Roboto Light"/>
                <a:ea typeface="Roboto Light"/>
                <a:cs typeface="Roboto Light"/>
              </a:rPr>
              <a:t>YOLO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Data Gathering And Annotation</a:t>
            </a:r>
          </a:p>
          <a:p>
            <a:pPr algn="ctr">
              <a:buSzPts val="1100"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</a:endParaRPr>
          </a:p>
          <a:p>
            <a:pPr algn="ctr"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Research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</a:rPr>
              <a:t> </a:t>
            </a: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product</a:t>
            </a:r>
            <a:endParaRPr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Testing plan</a:t>
            </a: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sz="1050" dirty="0">
                <a:solidFill>
                  <a:srgbClr val="016E9E"/>
                </a:solidFill>
                <a:latin typeface="Roboto Light"/>
                <a:ea typeface="Roboto Light"/>
                <a:cs typeface="Roboto Light"/>
              </a:rPr>
              <a:t>Expected Achievements</a:t>
            </a:r>
            <a:endParaRPr lang="en-US" sz="1050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▼</a:t>
            </a:r>
            <a:endParaRPr sz="105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w" sz="1050" b="0" i="0" u="none" strike="noStrike" cap="none" dirty="0">
                <a:solidFill>
                  <a:srgbClr val="016E9E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1100" b="0" i="0" u="none" strike="noStrike" cap="none" dirty="0">
              <a:solidFill>
                <a:srgbClr val="016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4550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1698</Words>
  <Application>Microsoft Office PowerPoint</Application>
  <PresentationFormat>On-screen Show (16:9)</PresentationFormat>
  <Paragraphs>657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Wingdings</vt:lpstr>
      <vt:lpstr>Roboto</vt:lpstr>
      <vt:lpstr>Courier New</vt:lpstr>
      <vt:lpstr>Roboto Light</vt:lpstr>
      <vt:lpstr>Arial</vt:lpstr>
      <vt:lpstr>Segoe UI</vt:lpstr>
      <vt:lpstr>Calibri</vt:lpstr>
      <vt:lpstr>Simple Light</vt:lpstr>
      <vt:lpstr>WaveWatch – machine learning &amp; wave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Lior Zucker</dc:creator>
  <cp:lastModifiedBy>Lior Zucker</cp:lastModifiedBy>
  <cp:revision>8</cp:revision>
  <dcterms:modified xsi:type="dcterms:W3CDTF">2024-09-21T16:27:46Z</dcterms:modified>
</cp:coreProperties>
</file>